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17" autoAdjust="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22D14BC-C9C6-4121-AB60-317D99C6DF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98399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8D3B06D-58CA-4BCF-B968-717CFA0FCC7E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7076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3425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7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1011525"/>
            <a:ext cx="91440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仰望真神羔羊！仰望真神羔羊！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Look to the Lamb of God, look to the Lamb of God,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除耶穌以外，無別法拯救，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For He alone is able to save you,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仰望真神羔羊！</a:t>
            </a:r>
            <a:endParaRPr lang="en-US" altLang="zh-CN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Look to the Lamb of God.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762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H608</a:t>
            </a:r>
            <a:r>
              <a:rPr lang="en-US" altLang="zh-CN" sz="2600" b="1" dirty="0">
                <a:solidFill>
                  <a:schemeClr val="tx1"/>
                </a:solidFill>
                <a:latin typeface="Times New Roman" pitchFamily="18" charset="0"/>
                <a:ea typeface="宋体" charset="-122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仰望真神羔羊</a:t>
            </a:r>
            <a:br>
              <a:rPr lang="zh-CN" altLang="en-US" sz="2600" b="1" dirty="0">
                <a:solidFill>
                  <a:schemeClr val="tx1"/>
                </a:solidFill>
                <a:latin typeface="Times New Roman" pitchFamily="18" charset="0"/>
                <a:ea typeface="宋体" charset="-122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LOOK TO THE LAMB OF GOD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1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15</TotalTime>
  <Words>62</Words>
  <Application>Microsoft Office PowerPoint</Application>
  <PresentationFormat>On-screen Show (16:9)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H608  仰望真神羔羊 LOOK TO THE LAMB OF GOD (1/1)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H608 仰望真神羔羊 LOOK TO THE LAMB OF GOD</dc:title>
  <dc:subject>Hymnary 聖徒詩歌</dc:subject>
  <dc:creator>H. G. Jackson</dc:creator>
  <cp:lastModifiedBy>Timothy Liang</cp:lastModifiedBy>
  <cp:revision>14</cp:revision>
  <dcterms:created xsi:type="dcterms:W3CDTF">2001-06-26T22:52:14Z</dcterms:created>
  <dcterms:modified xsi:type="dcterms:W3CDTF">2017-08-06T15:22:13Z</dcterms:modified>
</cp:coreProperties>
</file>